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5" r:id="rId8"/>
    <p:sldId id="266" r:id="rId9"/>
    <p:sldId id="261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DE78-26A5-450A-8255-891A461C5F16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11DD-12C9-46B0-9817-B6E58D0CF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5AFD-15CC-4BA1-BB30-F6F660648EAD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58FA6-EC78-4806-AE62-AEA40185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 people go to church now?</a:t>
            </a:r>
          </a:p>
          <a:p>
            <a:r>
              <a:rPr lang="en-US" baseline="0" dirty="0" smtClean="0"/>
              <a:t>When do people often go to church?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often do you go to the …</a:t>
            </a:r>
          </a:p>
          <a:p>
            <a:r>
              <a:rPr lang="en-US" dirty="0" smtClean="0"/>
              <a:t>With whom do you go to the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often do you go to the …</a:t>
            </a:r>
          </a:p>
          <a:p>
            <a:r>
              <a:rPr lang="en-US" dirty="0" smtClean="0"/>
              <a:t>With whom do you go to the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about the</a:t>
            </a:r>
            <a:r>
              <a:rPr lang="en-US" baseline="0" dirty="0" smtClean="0"/>
              <a:t> objectives of the topic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topic of the next few lessons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difference</a:t>
            </a:r>
          </a:p>
          <a:p>
            <a:r>
              <a:rPr lang="ru-RU" dirty="0" smtClean="0"/>
              <a:t>Я живу в городе, а моя бабушка – в деревне.</a:t>
            </a:r>
          </a:p>
          <a:p>
            <a:r>
              <a:rPr lang="ru-RU" dirty="0" smtClean="0"/>
              <a:t>Мои родители переехали в город много лет назад.</a:t>
            </a:r>
            <a:endParaRPr lang="en-US" dirty="0" smtClean="0"/>
          </a:p>
          <a:p>
            <a:r>
              <a:rPr lang="ru-RU" dirty="0" smtClean="0"/>
              <a:t>Мы проводим выходные за городом.</a:t>
            </a:r>
          </a:p>
          <a:p>
            <a:r>
              <a:rPr lang="ru-RU" dirty="0" smtClean="0"/>
              <a:t>Ее нет в городе.</a:t>
            </a:r>
          </a:p>
          <a:p>
            <a:r>
              <a:rPr lang="ru-RU" dirty="0" smtClean="0"/>
              <a:t>Летом все хотят уехать из города.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can you see on the city map?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bridges are there in Ulyanovsk? (over the Volga)</a:t>
            </a:r>
          </a:p>
          <a:p>
            <a:r>
              <a:rPr lang="en-US" dirty="0" smtClean="0"/>
              <a:t>What other famous bridges do you</a:t>
            </a:r>
            <a:r>
              <a:rPr lang="en-US" baseline="0" dirty="0" smtClean="0"/>
              <a:t> know?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their</a:t>
            </a:r>
            <a:r>
              <a:rPr lang="en-US" baseline="0" dirty="0" smtClean="0"/>
              <a:t> names?</a:t>
            </a:r>
          </a:p>
          <a:p>
            <a:r>
              <a:rPr lang="en-US" baseline="0" dirty="0" smtClean="0"/>
              <a:t>Where are they situated?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Goncharov</a:t>
            </a:r>
            <a:r>
              <a:rPr lang="en-US" dirty="0" smtClean="0"/>
              <a:t> street is the main street of our city.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other main streets do you know?</a:t>
            </a:r>
            <a:endParaRPr lang="ru-RU" baseline="0" dirty="0" smtClean="0"/>
          </a:p>
          <a:p>
            <a:r>
              <a:rPr lang="en-US" baseline="0" dirty="0" smtClean="0"/>
              <a:t>What is the main square in your city? In Moscow? In St Petersburg?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can you see in the street?</a:t>
            </a:r>
          </a:p>
          <a:p>
            <a:r>
              <a:rPr lang="en-US" baseline="0" dirty="0" smtClean="0"/>
              <a:t>buildings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58FA6-EC78-4806-AE62-AEA4018548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London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2000" dirty="0" smtClean="0"/>
              <a:t>Town Life</a:t>
            </a:r>
            <a:endParaRPr lang="ru-RU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town life\cat_hos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856850"/>
            <a:ext cx="1837031" cy="123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town life\untitled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7" y="4816401"/>
            <a:ext cx="1250017" cy="1470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town life\Christ%20Church%20Phot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3203982"/>
            <a:ext cx="1276592" cy="170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:\town life\Trafalgar%20Square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78" y="1714488"/>
            <a:ext cx="122961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New Vocabulary</a:t>
            </a:r>
            <a:endParaRPr lang="ru-RU" sz="4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1428736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cinema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643182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theatre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072074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monument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3857628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church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1428736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museum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3857628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hotel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643182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hospital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3570" y="5072074"/>
            <a:ext cx="3143272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supermarket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02" name="Picture 6" descr="H:\town life\kraevedmuzei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9123" y="3971478"/>
            <a:ext cx="1816029" cy="1399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:\town life\0000211189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:\town life\FB02-95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428736"/>
            <a:ext cx="3722924" cy="277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on at the … ?</a:t>
            </a:r>
            <a:endParaRPr lang="ru-RU" sz="4000" dirty="0"/>
          </a:p>
        </p:txBody>
      </p:sp>
      <p:pic>
        <p:nvPicPr>
          <p:cNvPr id="7170" name="Picture 2" descr="H:\town life\odeon_high_street_kensing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500438"/>
            <a:ext cx="3789745" cy="284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:\town life\0000211189-preview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1840" y="1500174"/>
            <a:ext cx="366119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:\town life\FB02-9561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285016" y="1428736"/>
            <a:ext cx="3297023" cy="277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on at the … ?</a:t>
            </a:r>
            <a:endParaRPr lang="ru-RU" sz="4000" dirty="0"/>
          </a:p>
        </p:txBody>
      </p:sp>
      <p:pic>
        <p:nvPicPr>
          <p:cNvPr id="7170" name="Picture 2" descr="H:\town life\odeon_high_street_kensington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43174" y="3647887"/>
            <a:ext cx="3789745" cy="254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town life\Bloomsbury_Square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5" y="2928934"/>
            <a:ext cx="4452969" cy="333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Bloomsbury Square</a:t>
            </a:r>
            <a:endParaRPr lang="ru-RU" sz="4900" dirty="0"/>
          </a:p>
        </p:txBody>
      </p:sp>
      <p:pic>
        <p:nvPicPr>
          <p:cNvPr id="8194" name="Picture 2" descr="H:\town life\Bloomsbury%20Squ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5110156" cy="309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The British Museum</a:t>
            </a:r>
            <a:endParaRPr lang="ru-RU" sz="4900" dirty="0"/>
          </a:p>
        </p:txBody>
      </p:sp>
      <p:pic>
        <p:nvPicPr>
          <p:cNvPr id="8194" name="Picture 2" descr="H:\town life\Bloomsbury%20Squar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47792" y="1643050"/>
            <a:ext cx="609604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St. Paul’s Cathedral</a:t>
            </a:r>
            <a:endParaRPr lang="ru-RU" sz="4900" dirty="0"/>
          </a:p>
        </p:txBody>
      </p:sp>
      <p:pic>
        <p:nvPicPr>
          <p:cNvPr id="8194" name="Picture 2" descr="H:\town life\Bloomsbury%20Squar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0847" y="1643050"/>
            <a:ext cx="374993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Royal Opera House</a:t>
            </a:r>
            <a:endParaRPr lang="ru-RU" sz="4900" dirty="0"/>
          </a:p>
        </p:txBody>
      </p:sp>
      <p:pic>
        <p:nvPicPr>
          <p:cNvPr id="8194" name="Picture 2" descr="H:\town life\Bloomsbury%20Squar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7356" y="1643050"/>
            <a:ext cx="5429287" cy="456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Objectives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Name the objects in the streets</a:t>
            </a:r>
          </a:p>
          <a:p>
            <a:r>
              <a:rPr lang="en-US" sz="4400" dirty="0" smtClean="0"/>
              <a:t>Ask the way</a:t>
            </a:r>
          </a:p>
          <a:p>
            <a:r>
              <a:rPr lang="en-US" sz="4400" dirty="0" smtClean="0"/>
              <a:t>Show the way</a:t>
            </a:r>
          </a:p>
          <a:p>
            <a:r>
              <a:rPr lang="en-US" sz="4400" dirty="0" smtClean="0"/>
              <a:t>Speak about London and its sights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 the street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Town Life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sz="4800" b="0" smtClean="0"/>
              <a:t>city</a:t>
            </a:r>
            <a:endParaRPr lang="ru-RU" sz="4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4800" b="0" dirty="0" smtClean="0"/>
              <a:t>town</a:t>
            </a:r>
            <a:endParaRPr lang="ru-RU" sz="48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3600" dirty="0" smtClean="0"/>
              <a:t>one of the biggest cities</a:t>
            </a:r>
          </a:p>
          <a:p>
            <a:r>
              <a:rPr lang="en-US" sz="3600" dirty="0" smtClean="0"/>
              <a:t>the city of London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 small town</a:t>
            </a:r>
          </a:p>
          <a:p>
            <a:r>
              <a:rPr lang="en-US" sz="3600" dirty="0" smtClean="0"/>
              <a:t>in town</a:t>
            </a:r>
          </a:p>
          <a:p>
            <a:pPr>
              <a:buNone/>
            </a:pPr>
            <a:r>
              <a:rPr lang="en-US" sz="3600" dirty="0" smtClean="0"/>
              <a:t>(in the country)</a:t>
            </a:r>
          </a:p>
          <a:p>
            <a:r>
              <a:rPr lang="en-US" sz="3600" dirty="0" smtClean="0"/>
              <a:t>out of town</a:t>
            </a:r>
          </a:p>
          <a:p>
            <a:r>
              <a:rPr lang="en-US" sz="3600" dirty="0" smtClean="0"/>
              <a:t>leave town</a:t>
            </a:r>
          </a:p>
          <a:p>
            <a:r>
              <a:rPr lang="en-US" sz="3600" dirty="0" smtClean="0"/>
              <a:t>go to town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New Vocabulary</a:t>
            </a: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New Vocabulary</a:t>
            </a:r>
            <a:endParaRPr lang="ru-RU" sz="4900" dirty="0"/>
          </a:p>
        </p:txBody>
      </p:sp>
      <p:pic>
        <p:nvPicPr>
          <p:cNvPr id="2050" name="Picture 2" descr="D:\документы КЕБ\work\школа\english\english lessons\english IV\topics IV\London\info\map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2839" y="1714488"/>
            <a:ext cx="4403739" cy="41270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New Vocabulary</a:t>
            </a:r>
            <a:endParaRPr lang="ru-RU" sz="4900" dirty="0"/>
          </a:p>
        </p:txBody>
      </p:sp>
      <p:pic>
        <p:nvPicPr>
          <p:cNvPr id="3076" name="Picture 4" descr="H:\town life\volga_ulyanovs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14818"/>
            <a:ext cx="27146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:\town life\Road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57158" y="1539862"/>
            <a:ext cx="2667019" cy="17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town life\RedSquareSouthEn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2786058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86446" y="1428736"/>
            <a:ext cx="2857520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bridge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3286124"/>
            <a:ext cx="2857520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road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5214950"/>
            <a:ext cx="2857520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square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own life\IMG_0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19" y="285728"/>
            <a:ext cx="3643339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:\town life\london_tower_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5366930" cy="365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86380" y="5429264"/>
            <a:ext cx="3500462" cy="71438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Tower Bridge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town life\Petersburg-squa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85727"/>
            <a:ext cx="3643338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:\town life\RedSquareNorthS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28"/>
            <a:ext cx="4538596" cy="271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:\town life\69_trafalgar_squ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214554"/>
            <a:ext cx="5314963" cy="398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43636" y="4714884"/>
            <a:ext cx="2643206" cy="142876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Trafalgar Square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dirty="0" smtClean="0"/>
              <a:t>New Vocabulary</a:t>
            </a:r>
            <a:endParaRPr lang="ru-RU" sz="4900" dirty="0"/>
          </a:p>
        </p:txBody>
      </p:sp>
      <p:pic>
        <p:nvPicPr>
          <p:cNvPr id="1026" name="Picture 2" descr="D:\документы КЕБ\work\школа\english\english lessons\english IV\topics IV\London\info\oxford stree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811311"/>
            <a:ext cx="4500594" cy="361795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857620" y="5214950"/>
            <a:ext cx="5000660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main street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5214950"/>
            <a:ext cx="3357586" cy="100013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building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H:\town life\Michelle-Resident-Building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214686"/>
            <a:ext cx="2571747" cy="1928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</TotalTime>
  <Words>312</Words>
  <PresentationFormat>Экран (4:3)</PresentationFormat>
  <Paragraphs>85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Town Life</vt:lpstr>
      <vt:lpstr>Objectives</vt:lpstr>
      <vt:lpstr>Town Life</vt:lpstr>
      <vt:lpstr>New Vocabulary</vt:lpstr>
      <vt:lpstr>New Vocabulary</vt:lpstr>
      <vt:lpstr>New Vocabulary</vt:lpstr>
      <vt:lpstr>Слайд 7</vt:lpstr>
      <vt:lpstr>Слайд 8</vt:lpstr>
      <vt:lpstr>New Vocabulary</vt:lpstr>
      <vt:lpstr>New Vocabulary</vt:lpstr>
      <vt:lpstr>What is on at the … ?</vt:lpstr>
      <vt:lpstr>What is on at the … ?</vt:lpstr>
      <vt:lpstr>Bloomsbury Square</vt:lpstr>
      <vt:lpstr>The British Museum</vt:lpstr>
      <vt:lpstr>St. Paul’s Cathedral</vt:lpstr>
      <vt:lpstr>Royal Opera House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Life</dc:title>
  <dc:creator>User</dc:creator>
  <cp:lastModifiedBy>Елена</cp:lastModifiedBy>
  <cp:revision>21</cp:revision>
  <dcterms:created xsi:type="dcterms:W3CDTF">2009-09-20T12:06:06Z</dcterms:created>
  <dcterms:modified xsi:type="dcterms:W3CDTF">2011-02-26T16:19:21Z</dcterms:modified>
</cp:coreProperties>
</file>