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1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3B3304-FDAC-4731-BD44-2A08E2A7A8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E7C9-3CDA-4931-8198-9ECB2F053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5B0C9-9240-47B9-A548-A36DFA2D26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C7F-65FF-448F-9F7A-75DF331D0E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1C768-BAA5-493F-B0F8-7EBBD9CF38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725D5-599C-4CA8-AE40-55EB472B72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066B4-515B-4358-BC78-EE9B3499C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00B87-0EC7-42DE-AD59-36BB459094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C732-66B4-4E68-A9CF-B2D539B9B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7448-1736-4F67-A5B7-78D4971A56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5C780-2695-48C2-AFD0-0D44C6C15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754E199-B386-4EDE-B736-A881718E26A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Paternoster_Square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838200"/>
            <a:ext cx="7929618" cy="2559050"/>
          </a:xfrm>
        </p:spPr>
        <p:txBody>
          <a:bodyPr/>
          <a:lstStyle/>
          <a:p>
            <a:r>
              <a:rPr lang="en-US" b="1" dirty="0" smtClean="0"/>
              <a:t>The Places to Visit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b="1" dirty="0" smtClean="0"/>
              <a:t>London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:\london\PH200602220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80992"/>
            <a:ext cx="3681405" cy="3019776"/>
          </a:xfrm>
          <a:prstGeom prst="rect">
            <a:avLst/>
          </a:prstGeom>
          <a:noFill/>
        </p:spPr>
      </p:pic>
      <p:pic>
        <p:nvPicPr>
          <p:cNvPr id="22531" name="Picture 3" descr="H:\london\Imperial_State_Crow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04"/>
            <a:ext cx="2214610" cy="2214578"/>
          </a:xfrm>
          <a:prstGeom prst="rect">
            <a:avLst/>
          </a:prstGeom>
          <a:noFill/>
        </p:spPr>
      </p:pic>
      <p:pic>
        <p:nvPicPr>
          <p:cNvPr id="22532" name="Picture 4" descr="H:\london\HardeyandRavenMa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171" y="428604"/>
            <a:ext cx="3643233" cy="2695471"/>
          </a:xfrm>
          <a:prstGeom prst="rect">
            <a:avLst/>
          </a:prstGeom>
          <a:noFill/>
        </p:spPr>
      </p:pic>
      <p:pic>
        <p:nvPicPr>
          <p:cNvPr id="22533" name="Picture 5" descr="H:\london\450px-Jewel_House_guar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3286124"/>
            <a:ext cx="1982387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429684" cy="879488"/>
          </a:xfrm>
        </p:spPr>
        <p:txBody>
          <a:bodyPr/>
          <a:lstStyle/>
          <a:p>
            <a:pPr algn="r"/>
            <a:r>
              <a:rPr lang="en-US" sz="5400" dirty="0" err="1" smtClean="0"/>
              <a:t>St.paul’s</a:t>
            </a:r>
            <a:r>
              <a:rPr lang="en-US" sz="5400" dirty="0" smtClean="0"/>
              <a:t> cathedral</a:t>
            </a:r>
            <a:endParaRPr lang="ru-RU" sz="5400" dirty="0"/>
          </a:p>
        </p:txBody>
      </p:sp>
      <p:pic>
        <p:nvPicPr>
          <p:cNvPr id="23554" name="Picture 2" descr="H:\london\781px-Cath%C3%A9drale_St-Paul_-_entr%C3%A9e_princip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6224579" cy="4774037"/>
          </a:xfrm>
          <a:prstGeom prst="rect">
            <a:avLst/>
          </a:prstGeom>
          <a:noFill/>
        </p:spPr>
      </p:pic>
      <p:pic>
        <p:nvPicPr>
          <p:cNvPr id="23555" name="Picture 3" descr="H:\london\Christopher_Wren_by_Godfrey_Kneller_1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64" y="428604"/>
            <a:ext cx="179718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:\london\800px-Dome_of_st_pau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4714908" cy="3536181"/>
          </a:xfrm>
          <a:prstGeom prst="rect">
            <a:avLst/>
          </a:prstGeom>
          <a:noFill/>
        </p:spPr>
      </p:pic>
      <p:pic>
        <p:nvPicPr>
          <p:cNvPr id="24579" name="Picture 3" descr="H:\london\432px-St_Paul%27s_Cathedral_London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3" y="1214422"/>
            <a:ext cx="3427435" cy="4754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:\london\St_pauls_al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88" y="3714752"/>
            <a:ext cx="8334416" cy="230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429684" cy="879488"/>
          </a:xfrm>
        </p:spPr>
        <p:txBody>
          <a:bodyPr/>
          <a:lstStyle/>
          <a:p>
            <a:pPr algn="r"/>
            <a:r>
              <a:rPr lang="en-US" sz="5400" dirty="0" smtClean="0"/>
              <a:t>Trafalgar  square</a:t>
            </a:r>
            <a:endParaRPr lang="ru-RU" sz="5400" dirty="0"/>
          </a:p>
        </p:txBody>
      </p:sp>
      <p:pic>
        <p:nvPicPr>
          <p:cNvPr id="26626" name="Picture 2" descr="H:\london\Trafalgar_Square_1890_-_ten_remaining_frames_by_Wordsworth_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71480"/>
            <a:ext cx="4572014" cy="457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:\london\Trafalgar_square_england_1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5"/>
            <a:ext cx="8286808" cy="1602470"/>
          </a:xfrm>
          <a:prstGeom prst="rect">
            <a:avLst/>
          </a:prstGeom>
          <a:noFill/>
        </p:spPr>
      </p:pic>
      <p:pic>
        <p:nvPicPr>
          <p:cNvPr id="27651" name="Picture 3" descr="H:\london\Trafalgar_Square_360_Panorama_Cropped_Sky%2C_London_-_Jun_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4000504"/>
            <a:ext cx="8113709" cy="187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:\town life\trafalgar_square_wa261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3572"/>
            <a:ext cx="7858180" cy="559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H:\london\800px-Trafalgar_Square%2C_London_2_-_Jun_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124036" cy="5373711"/>
          </a:xfrm>
          <a:prstGeom prst="rect">
            <a:avLst/>
          </a:prstGeom>
          <a:noFill/>
        </p:spPr>
      </p:pic>
      <p:pic>
        <p:nvPicPr>
          <p:cNvPr id="28674" name="Picture 2" descr="H:\london\450px-Trafalgar_square_l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2714620"/>
            <a:ext cx="2411003" cy="3214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:\london\eng05trafalg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71480"/>
            <a:ext cx="4073445" cy="5431259"/>
          </a:xfrm>
          <a:prstGeom prst="rect">
            <a:avLst/>
          </a:prstGeom>
          <a:noFill/>
        </p:spPr>
      </p:pic>
      <p:pic>
        <p:nvPicPr>
          <p:cNvPr id="28677" name="Picture 5" descr="H:\london\horatio_nels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428604"/>
            <a:ext cx="2294401" cy="2786058"/>
          </a:xfrm>
          <a:prstGeom prst="rect">
            <a:avLst/>
          </a:prstGeom>
          <a:noFill/>
        </p:spPr>
      </p:pic>
      <p:pic>
        <p:nvPicPr>
          <p:cNvPr id="30722" name="Picture 2" descr="H:\town life\nelsons_column_trafalgar_square_lond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928934"/>
            <a:ext cx="2373195" cy="3050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:\london\800px-Thenational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563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dirty="0" smtClean="0"/>
              <a:t>The  city  of London</a:t>
            </a:r>
            <a:endParaRPr lang="ru-RU" sz="5400" dirty="0"/>
          </a:p>
        </p:txBody>
      </p:sp>
      <p:pic>
        <p:nvPicPr>
          <p:cNvPr id="1026" name="Picture 2" descr="H:\london\775px-LondonCity_sv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1860774"/>
            <a:ext cx="3030573" cy="2342339"/>
          </a:xfrm>
          <a:prstGeom prst="rect">
            <a:avLst/>
          </a:prstGeom>
          <a:noFill/>
        </p:spPr>
      </p:pic>
      <p:pic>
        <p:nvPicPr>
          <p:cNvPr id="1027" name="Picture 3" descr="H:\london\500px-Flag_of_the_City_of_London_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714356"/>
            <a:ext cx="1285884" cy="771530"/>
          </a:xfrm>
          <a:prstGeom prst="rect">
            <a:avLst/>
          </a:prstGeom>
          <a:noFill/>
        </p:spPr>
      </p:pic>
      <p:pic>
        <p:nvPicPr>
          <p:cNvPr id="1028" name="Picture 4" descr="H:\london\022_18A_dragon_city_of_Lond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2866136"/>
            <a:ext cx="1785950" cy="301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:\london\City_of_London_Arm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28604"/>
            <a:ext cx="1428760" cy="1228734"/>
          </a:xfrm>
          <a:prstGeom prst="rect">
            <a:avLst/>
          </a:prstGeom>
          <a:noFill/>
        </p:spPr>
      </p:pic>
      <p:pic>
        <p:nvPicPr>
          <p:cNvPr id="1031" name="Picture 7" descr="H:\london\Key_to_the_City_of_London,_Charles_Lindbergh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8951752">
            <a:off x="2126484" y="4963001"/>
            <a:ext cx="1129119" cy="75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:\london\City_of_London_skyline_from_London_City_Hall_-_Oct_2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857364"/>
            <a:ext cx="7786742" cy="4083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H:\london\Aerial_view_of_the_City_of_Lond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london\lond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1" y="571480"/>
            <a:ext cx="8429651" cy="541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london\397px-BT_Centre_-_geograph_org_uk_-_7008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2143116"/>
            <a:ext cx="1667941" cy="2515840"/>
          </a:xfrm>
          <a:prstGeom prst="rect">
            <a:avLst/>
          </a:prstGeom>
          <a:noFill/>
        </p:spPr>
      </p:pic>
      <p:pic>
        <p:nvPicPr>
          <p:cNvPr id="4098" name="Picture 2" descr="H:\london\Mansion_house_arp_750pix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28604"/>
            <a:ext cx="3000396" cy="2143688"/>
          </a:xfrm>
          <a:prstGeom prst="rect">
            <a:avLst/>
          </a:prstGeom>
          <a:noFill/>
        </p:spPr>
      </p:pic>
      <p:pic>
        <p:nvPicPr>
          <p:cNvPr id="4099" name="Picture 3" descr="H:\london\800px-London_bankofengland_ar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3113" y="3857628"/>
            <a:ext cx="2862291" cy="2143140"/>
          </a:xfrm>
          <a:prstGeom prst="rect">
            <a:avLst/>
          </a:prstGeom>
          <a:noFill/>
        </p:spPr>
      </p:pic>
      <p:pic>
        <p:nvPicPr>
          <p:cNvPr id="4100" name="Picture 4" descr="H:\london\800px-2007_0513London00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5" y="3714752"/>
            <a:ext cx="2982385" cy="2236789"/>
          </a:xfrm>
          <a:prstGeom prst="rect">
            <a:avLst/>
          </a:prstGeom>
          <a:noFill/>
        </p:spPr>
      </p:pic>
      <p:pic>
        <p:nvPicPr>
          <p:cNvPr id="4102" name="Picture 6" descr="H:\london\wikipedia\City of London - Wikipedia, the free encyclopedia_files\180px-Paternoster_Squar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4" y="428604"/>
            <a:ext cx="285751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400" dirty="0" smtClean="0"/>
              <a:t>The  tower  of London</a:t>
            </a:r>
            <a:endParaRPr lang="ru-RU" sz="5400" dirty="0"/>
          </a:p>
        </p:txBody>
      </p:sp>
      <p:pic>
        <p:nvPicPr>
          <p:cNvPr id="19458" name="Picture 2" descr="H:\london\783px-Tower_of_london_from_swiss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71480"/>
            <a:ext cx="4857784" cy="3722440"/>
          </a:xfrm>
          <a:prstGeom prst="rect">
            <a:avLst/>
          </a:prstGeom>
          <a:noFill/>
        </p:spPr>
      </p:pic>
      <p:pic>
        <p:nvPicPr>
          <p:cNvPr id="19459" name="Picture 3" descr="H:\london\RavenofBlackTow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2254812" cy="2681275"/>
          </a:xfrm>
          <a:prstGeom prst="rect">
            <a:avLst/>
          </a:prstGeom>
          <a:noFill/>
        </p:spPr>
      </p:pic>
      <p:pic>
        <p:nvPicPr>
          <p:cNvPr id="19461" name="Picture 5" descr="H:\london\raven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3286124"/>
            <a:ext cx="2786050" cy="27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:\london\tower 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649931" cy="5111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:\london\WhiteT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5380143" cy="5286412"/>
          </a:xfrm>
          <a:prstGeom prst="rect">
            <a:avLst/>
          </a:prstGeom>
          <a:noFill/>
        </p:spPr>
      </p:pic>
      <p:pic>
        <p:nvPicPr>
          <p:cNvPr id="20483" name="Picture 3" descr="H:\london\william_the_conqueror28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1964271" cy="2368680"/>
          </a:xfrm>
          <a:prstGeom prst="rect">
            <a:avLst/>
          </a:prstGeom>
          <a:noFill/>
        </p:spPr>
      </p:pic>
      <p:pic>
        <p:nvPicPr>
          <p:cNvPr id="20484" name="Picture 4" descr="H:\london\Whitetowerchap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8766"/>
            <a:ext cx="3741745" cy="249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онтрастный">
  <a:themeElements>
    <a:clrScheme name="Контрастный 4">
      <a:dk1>
        <a:srgbClr val="4D4D4D"/>
      </a:dk1>
      <a:lt1>
        <a:srgbClr val="FFFFFF"/>
      </a:lt1>
      <a:dk2>
        <a:srgbClr val="006699"/>
      </a:dk2>
      <a:lt2>
        <a:srgbClr val="CCECFF"/>
      </a:lt2>
      <a:accent1>
        <a:srgbClr val="339966"/>
      </a:accent1>
      <a:accent2>
        <a:srgbClr val="3366FF"/>
      </a:accent2>
      <a:accent3>
        <a:srgbClr val="AAB8CA"/>
      </a:accent3>
      <a:accent4>
        <a:srgbClr val="DADADA"/>
      </a:accent4>
      <a:accent5>
        <a:srgbClr val="ADCAB8"/>
      </a:accent5>
      <a:accent6>
        <a:srgbClr val="2D5CE7"/>
      </a:accent6>
      <a:hlink>
        <a:srgbClr val="33CCFF"/>
      </a:hlink>
      <a:folHlink>
        <a:srgbClr val="FFFF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229</TotalTime>
  <Words>17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Контрастный</vt:lpstr>
      <vt:lpstr>The Places to Visit</vt:lpstr>
      <vt:lpstr>The  city  of London</vt:lpstr>
      <vt:lpstr>Слайд 3</vt:lpstr>
      <vt:lpstr>Слайд 4</vt:lpstr>
      <vt:lpstr>Слайд 5</vt:lpstr>
      <vt:lpstr>Слайд 6</vt:lpstr>
      <vt:lpstr>The  tower  of London</vt:lpstr>
      <vt:lpstr>Слайд 8</vt:lpstr>
      <vt:lpstr>Слайд 9</vt:lpstr>
      <vt:lpstr>Слайд 10</vt:lpstr>
      <vt:lpstr>St.paul’s cathedral</vt:lpstr>
      <vt:lpstr>Слайд 12</vt:lpstr>
      <vt:lpstr>Слайд 13</vt:lpstr>
      <vt:lpstr>Trafalgar  square</vt:lpstr>
      <vt:lpstr>Слайд 15</vt:lpstr>
      <vt:lpstr>Слайд 16</vt:lpstr>
      <vt:lpstr>Слайд 17</vt:lpstr>
      <vt:lpstr>Слайд 18</vt:lpstr>
      <vt:lpstr>Слайд 19</vt:lpstr>
    </vt:vector>
  </TitlesOfParts>
  <Company>UserOrg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48</cp:revision>
  <dcterms:created xsi:type="dcterms:W3CDTF">2008-05-19T12:52:41Z</dcterms:created>
  <dcterms:modified xsi:type="dcterms:W3CDTF">2011-02-26T16:14:17Z</dcterms:modified>
</cp:coreProperties>
</file>