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78" r:id="rId7"/>
    <p:sldId id="275" r:id="rId8"/>
    <p:sldId id="276" r:id="rId9"/>
    <p:sldId id="277" r:id="rId10"/>
    <p:sldId id="274" r:id="rId11"/>
    <p:sldId id="279" r:id="rId12"/>
    <p:sldId id="280" r:id="rId13"/>
    <p:sldId id="283" r:id="rId14"/>
    <p:sldId id="281" r:id="rId15"/>
    <p:sldId id="282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96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F3DB06-48A6-4268-B7ED-E45A487D2099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DB06-48A6-4268-B7ED-E45A487D2099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DB06-48A6-4268-B7ED-E45A487D2099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F3DB06-48A6-4268-B7ED-E45A487D2099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F3DB06-48A6-4268-B7ED-E45A487D2099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DB06-48A6-4268-B7ED-E45A487D2099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DB06-48A6-4268-B7ED-E45A487D2099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F3DB06-48A6-4268-B7ED-E45A487D2099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DB06-48A6-4268-B7ED-E45A487D2099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F3DB06-48A6-4268-B7ED-E45A487D2099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F3DB06-48A6-4268-B7ED-E45A487D2099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F3DB06-48A6-4268-B7ED-E45A487D2099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002E22-ACBD-495E-99CB-431E34F26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English homes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9329774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What is there in the kitchen?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3" name="Picture 9" descr="F:\дом.квартира\Irish_kitchen_s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368" y="15228842"/>
            <a:ext cx="2913120" cy="2330496"/>
          </a:xfrm>
          <a:prstGeom prst="rect">
            <a:avLst/>
          </a:prstGeom>
          <a:noFill/>
        </p:spPr>
      </p:pic>
      <p:pic>
        <p:nvPicPr>
          <p:cNvPr id="6146" name="Picture 2" descr="Washing 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5328703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Блок-схема: альтернативный процесс 12"/>
          <p:cNvSpPr/>
          <p:nvPr/>
        </p:nvSpPr>
        <p:spPr>
          <a:xfrm>
            <a:off x="5929322" y="1500174"/>
            <a:ext cx="2571768" cy="12144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sink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2033040"/>
            <a:ext cx="5834063" cy="408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accent1">
                    <a:lumMod val="50000"/>
                  </a:schemeClr>
                </a:solidFill>
              </a:rPr>
              <a:t>Bedroom</a:t>
            </a:r>
            <a:endParaRPr lang="ru-RU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9329774" cy="1143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1">
                    <a:lumMod val="50000"/>
                  </a:schemeClr>
                </a:solidFill>
              </a:rPr>
              <a:t>What is there in the bedroom?</a:t>
            </a:r>
            <a:endParaRPr lang="ru-RU" sz="5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3" name="Picture 9" descr="F:\дом.квартира\Irish_kitchen_s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368" y="15228842"/>
            <a:ext cx="2913120" cy="2330496"/>
          </a:xfrm>
          <a:prstGeom prst="rect">
            <a:avLst/>
          </a:prstGeom>
          <a:noFill/>
        </p:spPr>
      </p:pic>
      <p:pic>
        <p:nvPicPr>
          <p:cNvPr id="23554" name="Picture 2" descr="F:\дом.квартира\barcelona-bamboo-platform-b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-428652"/>
            <a:ext cx="7929586" cy="7929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9329774" cy="1143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1">
                    <a:lumMod val="50000"/>
                  </a:schemeClr>
                </a:solidFill>
              </a:rPr>
              <a:t>What is there in the bedroom?</a:t>
            </a:r>
            <a:endParaRPr lang="ru-RU" sz="5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3" name="Picture 9" descr="F:\дом.квартира\Irish_kitchen_s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368" y="15228842"/>
            <a:ext cx="2913120" cy="2330496"/>
          </a:xfrm>
          <a:prstGeom prst="rect">
            <a:avLst/>
          </a:prstGeom>
          <a:noFill/>
        </p:spPr>
      </p:pic>
      <p:pic>
        <p:nvPicPr>
          <p:cNvPr id="5" name="Picture 2" descr="E:\zerka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3517904" cy="351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User\Desktop\дом.квартира\roma_curt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860"/>
            <a:ext cx="342902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9329774" cy="1143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1">
                    <a:lumMod val="50000"/>
                  </a:schemeClr>
                </a:solidFill>
              </a:rPr>
              <a:t>What is there in the bedroom?</a:t>
            </a:r>
            <a:endParaRPr lang="ru-RU" sz="5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3" name="Picture 9" descr="F:\дом.квартира\Irish_kitchen_s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368" y="15228842"/>
            <a:ext cx="2913120" cy="2330496"/>
          </a:xfrm>
          <a:prstGeom prst="rect">
            <a:avLst/>
          </a:prstGeom>
          <a:noFill/>
        </p:spPr>
      </p:pic>
      <p:pic>
        <p:nvPicPr>
          <p:cNvPr id="23554" name="Picture 2" descr="F:\дом.квартира\barcelona-bamboo-platform-bed.png"/>
          <p:cNvPicPr>
            <a:picLocks noChangeAspect="1" noChangeArrowheads="1"/>
          </p:cNvPicPr>
          <p:nvPr/>
        </p:nvPicPr>
        <p:blipFill>
          <a:blip r:embed="rId3"/>
          <a:srcRect l="57658"/>
          <a:stretch>
            <a:fillRect/>
          </a:stretch>
        </p:blipFill>
        <p:spPr bwMode="auto">
          <a:xfrm>
            <a:off x="142876" y="-3786238"/>
            <a:ext cx="6000760" cy="14172086"/>
          </a:xfrm>
          <a:prstGeom prst="rect">
            <a:avLst/>
          </a:prstGeom>
          <a:noFill/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643142" y="1357298"/>
            <a:ext cx="6000824" cy="12144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bedside table</a:t>
            </a:r>
            <a:endParaRPr lang="ru-RU" sz="6000" dirty="0"/>
          </a:p>
        </p:txBody>
      </p:sp>
      <p:sp>
        <p:nvSpPr>
          <p:cNvPr id="8" name="Стрелка вниз 7"/>
          <p:cNvSpPr/>
          <p:nvPr/>
        </p:nvSpPr>
        <p:spPr>
          <a:xfrm rot="3505615">
            <a:off x="5842933" y="2600335"/>
            <a:ext cx="428628" cy="1546187"/>
          </a:xfrm>
          <a:prstGeom prst="downArrow">
            <a:avLst>
              <a:gd name="adj1" fmla="val 47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9329774" cy="1143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1">
                    <a:lumMod val="50000"/>
                  </a:schemeClr>
                </a:solidFill>
              </a:rPr>
              <a:t>What is there in the bedroom?</a:t>
            </a:r>
            <a:endParaRPr lang="ru-RU" sz="5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3" name="Picture 9" descr="F:\дом.квартира\Irish_kitchen_s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368" y="15228842"/>
            <a:ext cx="2913120" cy="2330496"/>
          </a:xfrm>
          <a:prstGeom prst="rect">
            <a:avLst/>
          </a:prstGeom>
          <a:noFill/>
        </p:spPr>
      </p:pic>
      <p:pic>
        <p:nvPicPr>
          <p:cNvPr id="24579" name="Picture 3" descr="F:\дом.квартира\symphony_wardrobe_wenge.jpg"/>
          <p:cNvPicPr>
            <a:picLocks noChangeAspect="1" noChangeArrowheads="1"/>
          </p:cNvPicPr>
          <p:nvPr/>
        </p:nvPicPr>
        <p:blipFill>
          <a:blip r:embed="rId3"/>
          <a:srcRect l="16129" r="19355"/>
          <a:stretch>
            <a:fillRect/>
          </a:stretch>
        </p:blipFill>
        <p:spPr bwMode="auto">
          <a:xfrm>
            <a:off x="285720" y="1214422"/>
            <a:ext cx="2857520" cy="3407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F:\дом.квартира\wardro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357562"/>
            <a:ext cx="3158534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3428992" y="1285860"/>
            <a:ext cx="4929254" cy="12144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wardrobe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9329774" cy="1143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1">
                    <a:lumMod val="50000"/>
                  </a:schemeClr>
                </a:solidFill>
              </a:rPr>
              <a:t>What is there in the bedroom?</a:t>
            </a:r>
            <a:endParaRPr lang="ru-RU" sz="5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3" name="Picture 9" descr="F:\дом.квартира\Irish_kitchen_s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368" y="15228842"/>
            <a:ext cx="2913120" cy="2330496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4714876" y="1285860"/>
            <a:ext cx="3643370" cy="12144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lamp</a:t>
            </a:r>
            <a:endParaRPr lang="ru-RU" sz="6000" dirty="0"/>
          </a:p>
        </p:txBody>
      </p:sp>
      <p:pic>
        <p:nvPicPr>
          <p:cNvPr id="25602" name="Picture 2" descr="F:\дом.квартира\halogen-desk-la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4214842" cy="5194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дом.квартира\flat-screen-2.jpg"/>
          <p:cNvPicPr>
            <a:picLocks noChangeAspect="1" noChangeArrowheads="1"/>
          </p:cNvPicPr>
          <p:nvPr/>
        </p:nvPicPr>
        <p:blipFill>
          <a:blip r:embed="rId2"/>
          <a:srcRect t="7674" r="50000" b="27273"/>
          <a:stretch>
            <a:fillRect/>
          </a:stretch>
        </p:blipFill>
        <p:spPr bwMode="auto">
          <a:xfrm>
            <a:off x="3714744" y="285728"/>
            <a:ext cx="4429156" cy="5762665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714356"/>
            <a:ext cx="3071834" cy="528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/>
              <a:t>at …</a:t>
            </a:r>
          </a:p>
          <a:p>
            <a:r>
              <a:rPr lang="en-US" sz="3600" b="1" dirty="0" smtClean="0"/>
              <a:t>on the right…</a:t>
            </a:r>
          </a:p>
          <a:p>
            <a:r>
              <a:rPr lang="en-US" sz="3600" b="1" dirty="0" smtClean="0"/>
              <a:t>on the left…</a:t>
            </a:r>
          </a:p>
          <a:p>
            <a:r>
              <a:rPr lang="en-US" sz="3600" b="1" dirty="0" smtClean="0"/>
              <a:t>in front of…</a:t>
            </a:r>
          </a:p>
          <a:p>
            <a:r>
              <a:rPr lang="en-US" sz="3600" b="1" dirty="0" smtClean="0"/>
              <a:t>behind…</a:t>
            </a:r>
          </a:p>
          <a:p>
            <a:r>
              <a:rPr lang="en-US" sz="3600" b="1" dirty="0" smtClean="0"/>
              <a:t>far from…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дом.квартира\flat-screen-2.jpg"/>
          <p:cNvPicPr>
            <a:picLocks noChangeAspect="1" noChangeArrowheads="1"/>
          </p:cNvPicPr>
          <p:nvPr/>
        </p:nvPicPr>
        <p:blipFill>
          <a:blip r:embed="rId2"/>
          <a:srcRect l="48485" t="12121" b="27273"/>
          <a:stretch>
            <a:fillRect/>
          </a:stretch>
        </p:blipFill>
        <p:spPr bwMode="auto">
          <a:xfrm>
            <a:off x="3643306" y="714356"/>
            <a:ext cx="4372006" cy="514353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714356"/>
            <a:ext cx="3071834" cy="528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/>
              <a:t>at …</a:t>
            </a:r>
          </a:p>
          <a:p>
            <a:r>
              <a:rPr lang="en-US" sz="3600" b="1" dirty="0" smtClean="0"/>
              <a:t>on the right…</a:t>
            </a:r>
          </a:p>
          <a:p>
            <a:r>
              <a:rPr lang="en-US" sz="3600" b="1" dirty="0" smtClean="0"/>
              <a:t>on the left…</a:t>
            </a:r>
          </a:p>
          <a:p>
            <a:r>
              <a:rPr lang="en-US" sz="3600" b="1" dirty="0" smtClean="0"/>
              <a:t>in front of…</a:t>
            </a:r>
          </a:p>
          <a:p>
            <a:r>
              <a:rPr lang="en-US" sz="3600" b="1" dirty="0" smtClean="0"/>
              <a:t>behind…</a:t>
            </a:r>
          </a:p>
          <a:p>
            <a:r>
              <a:rPr lang="en-US" sz="3600" b="1" dirty="0" smtClean="0"/>
              <a:t>far from…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320" t="31403" r="2977" b="4666"/>
          <a:stretch>
            <a:fillRect/>
          </a:stretch>
        </p:blipFill>
        <p:spPr bwMode="auto">
          <a:xfrm>
            <a:off x="500034" y="1785926"/>
            <a:ext cx="583406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accent1">
                    <a:lumMod val="50000"/>
                  </a:schemeClr>
                </a:solidFill>
              </a:rPr>
              <a:t>Kitchen</a:t>
            </a:r>
            <a:endParaRPr lang="ru-RU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9329774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What is there in the kitchen?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3" name="Picture 9" descr="F:\дом.квартира\Irish_kitchen_s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368" y="15228842"/>
            <a:ext cx="2913120" cy="2330496"/>
          </a:xfrm>
          <a:prstGeom prst="rect">
            <a:avLst/>
          </a:prstGeom>
          <a:noFill/>
        </p:spPr>
      </p:pic>
      <p:pic>
        <p:nvPicPr>
          <p:cNvPr id="13" name="Picture 9" descr="000147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3116"/>
            <a:ext cx="6507163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9329774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What is there in the kitchen?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3" name="Picture 9" descr="F:\дом.квартира\Irish_kitchen_s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368" y="15228842"/>
            <a:ext cx="2913120" cy="2330496"/>
          </a:xfrm>
          <a:prstGeom prst="rect">
            <a:avLst/>
          </a:prstGeom>
          <a:noFill/>
        </p:spPr>
      </p:pic>
      <p:pic>
        <p:nvPicPr>
          <p:cNvPr id="7" name="Picture 7" descr="сту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1731962" cy="2886075"/>
          </a:xfrm>
          <a:prstGeom prst="rect">
            <a:avLst/>
          </a:prstGeom>
          <a:noFill/>
        </p:spPr>
      </p:pic>
      <p:pic>
        <p:nvPicPr>
          <p:cNvPr id="8" name="Picture 8" descr="сту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29388" y="3643314"/>
            <a:ext cx="1704992" cy="2886075"/>
          </a:xfrm>
          <a:prstGeom prst="rect">
            <a:avLst/>
          </a:prstGeom>
          <a:noFill/>
        </p:spPr>
      </p:pic>
      <p:pic>
        <p:nvPicPr>
          <p:cNvPr id="5" name="Picture 4" descr="сту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1731962" cy="2886075"/>
          </a:xfrm>
          <a:prstGeom prst="rect">
            <a:avLst/>
          </a:prstGeom>
          <a:noFill/>
        </p:spPr>
      </p:pic>
      <p:pic>
        <p:nvPicPr>
          <p:cNvPr id="6" name="Picture 5" descr="сту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00694" y="1285860"/>
            <a:ext cx="1704992" cy="2886075"/>
          </a:xfrm>
          <a:prstGeom prst="rect">
            <a:avLst/>
          </a:prstGeom>
          <a:noFill/>
        </p:spPr>
      </p:pic>
      <p:pic>
        <p:nvPicPr>
          <p:cNvPr id="9" name="Picture 9" descr="000147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929066"/>
            <a:ext cx="4500594" cy="243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9329774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What is there in the kitchen?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2" name="Picture 8" descr="F:\дом.квартира\fridg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4363207" cy="5178881"/>
          </a:xfrm>
          <a:prstGeom prst="rect">
            <a:avLst/>
          </a:prstGeom>
          <a:noFill/>
        </p:spPr>
      </p:pic>
      <p:pic>
        <p:nvPicPr>
          <p:cNvPr id="1033" name="Picture 9" descr="F:\дом.квартира\Irish_kitchen_si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5368" y="15228842"/>
            <a:ext cx="2913120" cy="2330496"/>
          </a:xfrm>
          <a:prstGeom prst="rect">
            <a:avLst/>
          </a:prstGeom>
          <a:noFill/>
        </p:spPr>
      </p:pic>
      <p:sp>
        <p:nvSpPr>
          <p:cNvPr id="14" name="Блок-схема: альтернативный процесс 13"/>
          <p:cNvSpPr/>
          <p:nvPr/>
        </p:nvSpPr>
        <p:spPr>
          <a:xfrm>
            <a:off x="5286380" y="1500174"/>
            <a:ext cx="3214710" cy="12144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fridge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9329774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What is there in the kitchen?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1" name="Picture 7" descr="F:\дом.квартира\casdon-hotpoint-toys-electric-coo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929222" cy="4929222"/>
          </a:xfrm>
          <a:prstGeom prst="rect">
            <a:avLst/>
          </a:prstGeom>
          <a:noFill/>
        </p:spPr>
      </p:pic>
      <p:pic>
        <p:nvPicPr>
          <p:cNvPr id="1033" name="Picture 9" descr="F:\дом.квартира\Irish_kitchen_si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5368" y="15228842"/>
            <a:ext cx="2913120" cy="2330496"/>
          </a:xfrm>
          <a:prstGeom prst="rect">
            <a:avLst/>
          </a:prstGeom>
          <a:noFill/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5143504" y="1500174"/>
            <a:ext cx="3214710" cy="12144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cooker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9329774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What is there in the kitchen?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3" name="Picture 9" descr="F:\дом.квартира\Irish_kitchen_s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368" y="15228842"/>
            <a:ext cx="2913120" cy="2330496"/>
          </a:xfrm>
          <a:prstGeom prst="rect">
            <a:avLst/>
          </a:prstGeom>
          <a:noFill/>
        </p:spPr>
      </p:pic>
      <p:pic>
        <p:nvPicPr>
          <p:cNvPr id="3077" name="Picture 5" descr="F:\дом.квартира\um-zelen.jpg"/>
          <p:cNvPicPr>
            <a:picLocks noChangeAspect="1" noChangeArrowheads="1"/>
          </p:cNvPicPr>
          <p:nvPr/>
        </p:nvPicPr>
        <p:blipFill>
          <a:blip r:embed="rId3"/>
          <a:srcRect t="14063" r="26757" b="52343"/>
          <a:stretch>
            <a:fillRect/>
          </a:stretch>
        </p:blipFill>
        <p:spPr bwMode="auto">
          <a:xfrm>
            <a:off x="428596" y="1285860"/>
            <a:ext cx="6643734" cy="228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дом.квартира\Inside a Typical English House_files\bow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2731" y="1714488"/>
            <a:ext cx="1833385" cy="1376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oo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193" y="1928802"/>
            <a:ext cx="1833385" cy="1376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Блок-схема: альтернативный процесс 12"/>
          <p:cNvSpPr/>
          <p:nvPr/>
        </p:nvSpPr>
        <p:spPr>
          <a:xfrm>
            <a:off x="428596" y="4286256"/>
            <a:ext cx="6858048" cy="12144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cupboard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213</TotalTime>
  <Words>127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English homes</vt:lpstr>
      <vt:lpstr>Слайд 2</vt:lpstr>
      <vt:lpstr>Слайд 3</vt:lpstr>
      <vt:lpstr>Kitchen</vt:lpstr>
      <vt:lpstr>What is there in the kitchen?</vt:lpstr>
      <vt:lpstr>What is there in the kitchen?</vt:lpstr>
      <vt:lpstr>What is there in the kitchen?</vt:lpstr>
      <vt:lpstr>What is there in the kitchen?</vt:lpstr>
      <vt:lpstr>What is there in the kitchen?</vt:lpstr>
      <vt:lpstr>What is there in the kitchen?</vt:lpstr>
      <vt:lpstr>Bedroom</vt:lpstr>
      <vt:lpstr>What is there in the bedroom?</vt:lpstr>
      <vt:lpstr>What is there in the bedroom?</vt:lpstr>
      <vt:lpstr>What is there in the bedroom?</vt:lpstr>
      <vt:lpstr>What is there in the bedroom?</vt:lpstr>
      <vt:lpstr>What is there in the bedroom?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36</cp:revision>
  <dcterms:created xsi:type="dcterms:W3CDTF">2009-09-07T17:33:36Z</dcterms:created>
  <dcterms:modified xsi:type="dcterms:W3CDTF">2009-09-13T14:59:28Z</dcterms:modified>
</cp:coreProperties>
</file>