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89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90" r:id="rId16"/>
    <p:sldId id="282" r:id="rId17"/>
    <p:sldId id="283" r:id="rId18"/>
    <p:sldId id="285" r:id="rId19"/>
    <p:sldId id="284" r:id="rId20"/>
    <p:sldId id="286" r:id="rId21"/>
    <p:sldId id="270" r:id="rId22"/>
    <p:sldId id="287" r:id="rId23"/>
    <p:sldId id="288" r:id="rId24"/>
    <p:sldId id="257" r:id="rId25"/>
    <p:sldId id="262" r:id="rId26"/>
    <p:sldId id="263" r:id="rId27"/>
    <p:sldId id="264" r:id="rId28"/>
    <p:sldId id="258" r:id="rId29"/>
    <p:sldId id="267" r:id="rId30"/>
    <p:sldId id="265" r:id="rId31"/>
    <p:sldId id="266" r:id="rId32"/>
    <p:sldId id="25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31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F3DB06-48A6-4268-B7ED-E45A487D2099}" type="datetimeFigureOut">
              <a:rPr lang="ru-RU" smtClean="0"/>
              <a:pPr/>
              <a:t>08.09.2009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english%20homes\15%20-%20Lesson%2019%20-%20No%2028%20(Ex.%2011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English homes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Do you… </a:t>
            </a:r>
            <a:r>
              <a:rPr lang="en-US" sz="6000" b="1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6000" b="1" smtClean="0"/>
              <a:t>  </a:t>
            </a:r>
            <a:r>
              <a:rPr lang="en-US" sz="2800" b="1" smtClean="0"/>
              <a:t>…?</a:t>
            </a:r>
            <a:endParaRPr lang="ru-RU" dirty="0"/>
          </a:p>
        </p:txBody>
      </p:sp>
      <p:pic>
        <p:nvPicPr>
          <p:cNvPr id="4" name="Picture 4" descr="F:\дом.квартира\project_image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7686" y="1643050"/>
            <a:ext cx="3861027" cy="2564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3" descr="F:\дом.квартира\um-ze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786214" cy="283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- Lesson 19 - No 28 (Ex. 1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uiz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F:\дом.квартир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465513" cy="2772410"/>
          </a:xfrm>
          <a:prstGeom prst="rect">
            <a:avLst/>
          </a:prstGeom>
          <a:noFill/>
        </p:spPr>
      </p:pic>
      <p:pic>
        <p:nvPicPr>
          <p:cNvPr id="6147" name="Picture 3" descr="F:\дом.квартира\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1"/>
            <a:ext cx="3714776" cy="2811575"/>
          </a:xfrm>
          <a:prstGeom prst="rect">
            <a:avLst/>
          </a:prstGeom>
          <a:noFill/>
        </p:spPr>
      </p:pic>
      <p:pic>
        <p:nvPicPr>
          <p:cNvPr id="6148" name="Picture 4" descr="F:\дом.квартира\Big2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52"/>
            <a:ext cx="3709763" cy="2643206"/>
          </a:xfrm>
          <a:prstGeom prst="rect">
            <a:avLst/>
          </a:prstGeom>
          <a:noFill/>
        </p:spPr>
      </p:pic>
      <p:sp>
        <p:nvSpPr>
          <p:cNvPr id="6" name="Семиугольник 5"/>
          <p:cNvSpPr/>
          <p:nvPr/>
        </p:nvSpPr>
        <p:spPr>
          <a:xfrm>
            <a:off x="285720" y="1428736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ru-RU" sz="6600" b="1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3857620" y="214290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ru-RU" sz="6600" b="1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3857620" y="3429000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uiz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F:\дом.квартира\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3500438"/>
            <a:ext cx="4357718" cy="2677445"/>
          </a:xfrm>
          <a:prstGeom prst="rect">
            <a:avLst/>
          </a:prstGeom>
          <a:noFill/>
        </p:spPr>
      </p:pic>
      <p:pic>
        <p:nvPicPr>
          <p:cNvPr id="6147" name="Picture 3" descr="F:\дом.квартира\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48303" y="764623"/>
            <a:ext cx="4452721" cy="2735815"/>
          </a:xfrm>
          <a:prstGeom prst="rect">
            <a:avLst/>
          </a:prstGeom>
          <a:noFill/>
        </p:spPr>
      </p:pic>
      <p:sp>
        <p:nvSpPr>
          <p:cNvPr id="6" name="Семиугольник 5"/>
          <p:cNvSpPr/>
          <p:nvPr/>
        </p:nvSpPr>
        <p:spPr>
          <a:xfrm>
            <a:off x="285720" y="3264181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ru-RU" sz="6600" b="1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3214678" y="357166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5</a:t>
            </a:r>
            <a:endParaRPr lang="ru-RU" sz="6600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428992" y="4357694"/>
            <a:ext cx="150019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715140" y="2643182"/>
            <a:ext cx="150019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uiz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F:\дом.квартира\1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1785926"/>
            <a:ext cx="3465513" cy="2307041"/>
          </a:xfrm>
          <a:prstGeom prst="rect">
            <a:avLst/>
          </a:prstGeom>
          <a:noFill/>
        </p:spPr>
      </p:pic>
      <p:pic>
        <p:nvPicPr>
          <p:cNvPr id="6147" name="Picture 3" descr="F:\дом.квартира\3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4357694"/>
            <a:ext cx="2286016" cy="2286016"/>
          </a:xfrm>
          <a:prstGeom prst="rect">
            <a:avLst/>
          </a:prstGeom>
          <a:noFill/>
        </p:spPr>
      </p:pic>
      <p:pic>
        <p:nvPicPr>
          <p:cNvPr id="6148" name="Picture 4" descr="F:\дом.квартира\Big204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29190" y="357166"/>
            <a:ext cx="3504981" cy="2643206"/>
          </a:xfrm>
          <a:prstGeom prst="rect">
            <a:avLst/>
          </a:prstGeom>
          <a:noFill/>
        </p:spPr>
      </p:pic>
      <p:sp>
        <p:nvSpPr>
          <p:cNvPr id="6" name="Семиугольник 5"/>
          <p:cNvSpPr/>
          <p:nvPr/>
        </p:nvSpPr>
        <p:spPr>
          <a:xfrm>
            <a:off x="285720" y="1428736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6</a:t>
            </a:r>
            <a:endParaRPr lang="ru-RU" sz="6600" b="1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214282" y="4214818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7</a:t>
            </a:r>
            <a:endParaRPr lang="ru-RU" sz="6600" b="1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4286248" y="214290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8</a:t>
            </a:r>
            <a:endParaRPr lang="ru-RU" sz="6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4357694"/>
            <a:ext cx="200026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$</a:t>
            </a:r>
            <a:endParaRPr lang="ru-RU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5072066" y="3714752"/>
            <a:ext cx="1000132" cy="107157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9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F:\дом.квартира\pism2t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214710" cy="2446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New Words</a:t>
            </a:r>
            <a:endParaRPr lang="ru-RU" sz="5400" dirty="0"/>
          </a:p>
        </p:txBody>
      </p:sp>
      <p:pic>
        <p:nvPicPr>
          <p:cNvPr id="7172" name="Picture 4" descr="F:\дом.квартира\65003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357422" cy="3141265"/>
          </a:xfrm>
          <a:prstGeom prst="rect">
            <a:avLst/>
          </a:prstGeom>
          <a:noFill/>
        </p:spPr>
      </p:pic>
      <p:pic>
        <p:nvPicPr>
          <p:cNvPr id="7173" name="Picture 5" descr="F:\дом.квартира\arm-chai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3116"/>
            <a:ext cx="3143232" cy="3143232"/>
          </a:xfrm>
          <a:prstGeom prst="rect">
            <a:avLst/>
          </a:prstGeom>
          <a:noFill/>
        </p:spPr>
      </p:pic>
      <p:pic>
        <p:nvPicPr>
          <p:cNvPr id="7174" name="Picture 6" descr="F:\дом.квартира\barcelona-bamboo-platform-b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-428652"/>
            <a:ext cx="3571875" cy="3571876"/>
          </a:xfrm>
          <a:prstGeom prst="rect">
            <a:avLst/>
          </a:prstGeom>
          <a:noFill/>
        </p:spPr>
      </p:pic>
      <p:pic>
        <p:nvPicPr>
          <p:cNvPr id="7171" name="Picture 3" descr="F:\дом.квартира\sofa_bed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3608459" cy="205898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214810" y="5357826"/>
            <a:ext cx="3786214" cy="9286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furniture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New Words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0" y="5357826"/>
            <a:ext cx="3786214" cy="9286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curtains</a:t>
            </a:r>
            <a:endParaRPr lang="ru-RU" sz="6000" b="1" dirty="0"/>
          </a:p>
        </p:txBody>
      </p:sp>
      <p:pic>
        <p:nvPicPr>
          <p:cNvPr id="10" name="Picture 4" descr="C:\Users\User\Desktop\дом.квартира\roma_cur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3107553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New Words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0" y="5357826"/>
            <a:ext cx="3786214" cy="9286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mirror</a:t>
            </a:r>
            <a:endParaRPr lang="ru-RU" sz="6000" b="1" dirty="0"/>
          </a:p>
        </p:txBody>
      </p:sp>
      <p:pic>
        <p:nvPicPr>
          <p:cNvPr id="9218" name="Picture 2" descr="E:\zerk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3732218" cy="373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New Words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0" y="5357826"/>
            <a:ext cx="3786214" cy="9286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corner</a:t>
            </a:r>
            <a:endParaRPr lang="ru-RU" sz="6000" b="1" dirty="0"/>
          </a:p>
        </p:txBody>
      </p:sp>
      <p:pic>
        <p:nvPicPr>
          <p:cNvPr id="8194" name="Picture 2" descr="F:\дом.квартира\кварти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643050"/>
            <a:ext cx="4381531" cy="3286148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4429124" y="2000240"/>
            <a:ext cx="2143140" cy="714380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1285852" y="4857760"/>
            <a:ext cx="714380" cy="1285884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ом.квартира\Big2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21899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дом.квартира\arm-cha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286124" cy="3286124"/>
          </a:xfrm>
          <a:prstGeom prst="rect">
            <a:avLst/>
          </a:prstGeom>
          <a:noFill/>
        </p:spPr>
      </p:pic>
      <p:pic>
        <p:nvPicPr>
          <p:cNvPr id="38914" name="Picture 2" descr="C:\Users\User\Desktop\дом.квартира\sport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786214" cy="2839661"/>
          </a:xfrm>
          <a:prstGeom prst="rect">
            <a:avLst/>
          </a:prstGeom>
          <a:noFill/>
        </p:spPr>
      </p:pic>
      <p:pic>
        <p:nvPicPr>
          <p:cNvPr id="38917" name="Picture 5" descr="C:\Users\User\Desktop\дом.квартира\klu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42966"/>
            <a:ext cx="3175000" cy="2882900"/>
          </a:xfrm>
          <a:prstGeom prst="rect">
            <a:avLst/>
          </a:prstGeom>
          <a:noFill/>
        </p:spPr>
      </p:pic>
      <p:pic>
        <p:nvPicPr>
          <p:cNvPr id="1029" name="Picture 5" descr="F:\дом.квартира\focus-fireplace-filiofocus-wall.jpg"/>
          <p:cNvPicPr>
            <a:picLocks noChangeAspect="1" noChangeArrowheads="1"/>
          </p:cNvPicPr>
          <p:nvPr/>
        </p:nvPicPr>
        <p:blipFill>
          <a:blip r:embed="rId6"/>
          <a:srcRect l="27197" r="24267" b="10943"/>
          <a:stretch>
            <a:fillRect/>
          </a:stretch>
        </p:blipFill>
        <p:spPr bwMode="auto">
          <a:xfrm>
            <a:off x="6786578" y="357166"/>
            <a:ext cx="17145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дом.квартира\flat-scre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4714908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New Words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0" y="5357826"/>
            <a:ext cx="3786214" cy="9286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middle</a:t>
            </a:r>
            <a:endParaRPr lang="ru-RU" sz="6000" b="1" dirty="0"/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2214546" y="2285992"/>
            <a:ext cx="2143140" cy="714380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дом.квартира\flat-scre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42"/>
            <a:ext cx="4714908" cy="471490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714356"/>
            <a:ext cx="3071834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at …</a:t>
            </a:r>
          </a:p>
          <a:p>
            <a:r>
              <a:rPr lang="en-US" sz="3600" b="1" dirty="0" smtClean="0"/>
              <a:t>on the right…</a:t>
            </a:r>
          </a:p>
          <a:p>
            <a:r>
              <a:rPr lang="en-US" sz="3600" b="1" dirty="0" smtClean="0"/>
              <a:t>on the left…</a:t>
            </a:r>
          </a:p>
          <a:p>
            <a:r>
              <a:rPr lang="en-US" sz="3600" b="1" dirty="0" smtClean="0"/>
              <a:t>in front of…</a:t>
            </a:r>
          </a:p>
          <a:p>
            <a:r>
              <a:rPr lang="en-US" sz="3600" b="1" dirty="0" smtClean="0"/>
              <a:t>behind…</a:t>
            </a:r>
          </a:p>
          <a:p>
            <a:r>
              <a:rPr lang="en-US" sz="3600" b="1" dirty="0" smtClean="0"/>
              <a:t>far from…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ом.квартира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14356"/>
            <a:ext cx="4786346" cy="335327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714356"/>
            <a:ext cx="3071834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at …</a:t>
            </a:r>
          </a:p>
          <a:p>
            <a:r>
              <a:rPr lang="en-US" sz="3600" b="1" dirty="0" smtClean="0"/>
              <a:t>on the right…</a:t>
            </a:r>
          </a:p>
          <a:p>
            <a:r>
              <a:rPr lang="en-US" sz="3600" b="1" dirty="0" smtClean="0"/>
              <a:t>on the left…</a:t>
            </a:r>
          </a:p>
          <a:p>
            <a:r>
              <a:rPr lang="en-US" sz="3600" b="1" dirty="0" smtClean="0"/>
              <a:t>in front of…</a:t>
            </a:r>
          </a:p>
          <a:p>
            <a:r>
              <a:rPr lang="en-US" sz="3600" b="1" dirty="0" smtClean="0"/>
              <a:t>behind…</a:t>
            </a:r>
          </a:p>
          <a:p>
            <a:r>
              <a:rPr lang="en-US" sz="3600" b="1" dirty="0" smtClean="0"/>
              <a:t>far from…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English homes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дом.квартира\Typical English houses_files\det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3759117" cy="30003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1" name="Овальная выноска 10"/>
          <p:cNvSpPr/>
          <p:nvPr/>
        </p:nvSpPr>
        <p:spPr>
          <a:xfrm>
            <a:off x="857224" y="5000636"/>
            <a:ext cx="5643602" cy="1500198"/>
          </a:xfrm>
          <a:prstGeom prst="wedgeEllipseCallout">
            <a:avLst>
              <a:gd name="adj1" fmla="val 38974"/>
              <a:gd name="adj2" fmla="val -158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Detached houses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дом.квартира\Typical English houses_files\vicdec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014" y="285728"/>
            <a:ext cx="4291638" cy="3214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1" name="Овальная выноска 10"/>
          <p:cNvSpPr/>
          <p:nvPr/>
        </p:nvSpPr>
        <p:spPr>
          <a:xfrm>
            <a:off x="428596" y="5000636"/>
            <a:ext cx="6286544" cy="1643074"/>
          </a:xfrm>
          <a:prstGeom prst="wedgeEllipseCallout">
            <a:avLst>
              <a:gd name="adj1" fmla="val 44674"/>
              <a:gd name="adj2" fmla="val -108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Semi-detached houses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дом.квартира\Typical English houses_files\victerr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947" y="285728"/>
            <a:ext cx="4938300" cy="32861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1" name="Овальная выноска 10"/>
          <p:cNvSpPr/>
          <p:nvPr/>
        </p:nvSpPr>
        <p:spPr>
          <a:xfrm>
            <a:off x="642910" y="5143512"/>
            <a:ext cx="5643602" cy="1500198"/>
          </a:xfrm>
          <a:prstGeom prst="wedgeEllipseCallout">
            <a:avLst>
              <a:gd name="adj1" fmla="val 60653"/>
              <a:gd name="adj2" fmla="val -15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Terraced</a:t>
            </a:r>
          </a:p>
          <a:p>
            <a:pPr algn="ctr"/>
            <a:r>
              <a:rPr lang="en-US" sz="4800" b="1" dirty="0" smtClean="0"/>
              <a:t> houses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User\Desktop\дом.квартира\Typical English houses_files\appar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381" y="214290"/>
            <a:ext cx="4348101" cy="3214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1" name="Овальная выноска 10"/>
          <p:cNvSpPr/>
          <p:nvPr/>
        </p:nvSpPr>
        <p:spPr>
          <a:xfrm>
            <a:off x="285720" y="5143512"/>
            <a:ext cx="5643602" cy="1500198"/>
          </a:xfrm>
          <a:prstGeom prst="wedgeEllipseCallout">
            <a:avLst>
              <a:gd name="adj1" fmla="val 61794"/>
              <a:gd name="adj2" fmla="val -155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Blocks</a:t>
            </a:r>
          </a:p>
          <a:p>
            <a:pPr algn="ctr"/>
            <a:r>
              <a:rPr lang="en-US" sz="4800" b="1" dirty="0" smtClean="0"/>
              <a:t>of flats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Rooms downstairs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Kit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3891126" cy="2928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104" name="Picture 8" descr="C:\Users\User\Desktop\дом.квартира\Big6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803538" cy="29203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105" name="Picture 9" descr="C:\Users\User\Desktop\дом.квартира\bathroo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00504"/>
            <a:ext cx="3438505" cy="2578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esktop\дом.квартира\Big2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408505" cy="3141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Rooms downstairs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2" name="Picture 2" descr="C:\Users\User\Desktop\дом.квартира\wood_fireplace.jpg"/>
          <p:cNvPicPr>
            <a:picLocks noChangeAspect="1" noChangeArrowheads="1"/>
          </p:cNvPicPr>
          <p:nvPr/>
        </p:nvPicPr>
        <p:blipFill>
          <a:blip r:embed="rId3"/>
          <a:srcRect r="4135" b="4958"/>
          <a:stretch>
            <a:fillRect/>
          </a:stretch>
        </p:blipFill>
        <p:spPr bwMode="auto">
          <a:xfrm>
            <a:off x="357158" y="3143248"/>
            <a:ext cx="3643338" cy="32861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ом.квартира\project_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4714908" cy="385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дом.квартира\g118_0_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929222" cy="327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дом.квартира\sofa_bed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380352" cy="1928826"/>
          </a:xfrm>
          <a:prstGeom prst="rect">
            <a:avLst/>
          </a:prstGeom>
          <a:noFill/>
        </p:spPr>
      </p:pic>
      <p:pic>
        <p:nvPicPr>
          <p:cNvPr id="5" name="Picture 5" descr="F:\дом.квартира\focus-fireplace-filiofocus-wall.jpg"/>
          <p:cNvPicPr>
            <a:picLocks noChangeAspect="1" noChangeArrowheads="1"/>
          </p:cNvPicPr>
          <p:nvPr/>
        </p:nvPicPr>
        <p:blipFill>
          <a:blip r:embed="rId5"/>
          <a:srcRect l="27197" r="24267" b="10943"/>
          <a:stretch>
            <a:fillRect/>
          </a:stretch>
        </p:blipFill>
        <p:spPr bwMode="auto">
          <a:xfrm>
            <a:off x="7215206" y="3000372"/>
            <a:ext cx="17145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дом.квартира\painted-upstai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857628"/>
            <a:ext cx="2014539" cy="26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дом.квартира\upstairs-e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857760"/>
            <a:ext cx="2540457" cy="170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дом.квартира\Kreslщ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143512"/>
            <a:ext cx="2017675" cy="163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Rooms upstairs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2" name="Picture 6" descr="bed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6088"/>
            <a:ext cx="2714644" cy="2287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4819" name="Picture 3" descr="C:\Users\User\Desktop\дом.квартира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9716" y="1643050"/>
            <a:ext cx="4996436" cy="3500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outside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818" name="Picture 2" descr="gar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34040"/>
            <a:ext cx="3214710" cy="2419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6866" name="Picture 2" descr="C:\Users\User\Desktop\дом.квартира\garden_ro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6658" y="1428736"/>
            <a:ext cx="463296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дом.квартира\дом в разре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142984"/>
            <a:ext cx="7429552" cy="456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User\Desktop\дом.квартира\um-ze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29066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User\Desktop\дом.квартира\3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57628"/>
            <a:ext cx="1130877" cy="96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C:\Users\User\Desktop\дом.квартира\green-bed-frame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857364"/>
            <a:ext cx="92869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chemeClr val="accent1">
                    <a:lumMod val="50000"/>
                  </a:schemeClr>
                </a:solidFill>
              </a:rPr>
              <a:t>Or - questions</a:t>
            </a:r>
            <a:endParaRPr lang="ru-RU" sz="6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Is your bedroom upstairs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4400" b="1" dirty="0" smtClean="0"/>
              <a:t> is it downstairs?</a:t>
            </a:r>
          </a:p>
          <a:p>
            <a:r>
              <a:rPr lang="en-US" sz="4400" b="1" dirty="0" smtClean="0"/>
              <a:t>Have you got a red car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4400" b="1" dirty="0" smtClean="0"/>
              <a:t> a white car?</a:t>
            </a:r>
          </a:p>
          <a:p>
            <a:r>
              <a:rPr lang="en-US" sz="4400" b="1" dirty="0" smtClean="0"/>
              <a:t>Did you lock the door 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4400" b="1" dirty="0" smtClean="0"/>
              <a:t> did you leave it open?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Is your bedroom </a:t>
            </a:r>
            <a:r>
              <a:rPr lang="en-US" sz="3200" b="1" dirty="0" smtClean="0"/>
              <a:t>upstairs</a:t>
            </a:r>
            <a:br>
              <a:rPr lang="en-US" sz="3200" b="1" dirty="0" smtClean="0"/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3200" b="1" dirty="0" smtClean="0"/>
              <a:t> </a:t>
            </a:r>
            <a:r>
              <a:rPr lang="en-US" sz="3200" b="1" dirty="0" smtClean="0"/>
              <a:t>is it downstairs</a:t>
            </a:r>
            <a:r>
              <a:rPr lang="en-US" sz="3200" b="1" dirty="0" smtClean="0"/>
              <a:t>?</a:t>
            </a:r>
            <a:endParaRPr lang="ru-RU" dirty="0"/>
          </a:p>
        </p:txBody>
      </p:sp>
      <p:pic>
        <p:nvPicPr>
          <p:cNvPr id="3075" name="Picture 3" descr="F:\дом.квартира\um-ze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5524539" cy="4143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6" name="Picture 4" descr="F:\дом.квартира\project_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857364"/>
            <a:ext cx="2569322" cy="2100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Is your bedroom </a:t>
            </a:r>
            <a:r>
              <a:rPr lang="en-US" sz="3200" b="1" dirty="0" smtClean="0"/>
              <a:t>upstairs</a:t>
            </a:r>
            <a:br>
              <a:rPr lang="en-US" sz="3200" b="1" dirty="0" smtClean="0"/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3200" b="1" dirty="0" smtClean="0"/>
              <a:t> </a:t>
            </a:r>
            <a:r>
              <a:rPr lang="en-US" sz="3200" b="1" dirty="0" smtClean="0"/>
              <a:t>is it downstairs</a:t>
            </a:r>
            <a:r>
              <a:rPr lang="en-US" sz="3200" b="1" dirty="0" smtClean="0"/>
              <a:t>?</a:t>
            </a:r>
            <a:endParaRPr lang="ru-RU" dirty="0"/>
          </a:p>
        </p:txBody>
      </p:sp>
      <p:pic>
        <p:nvPicPr>
          <p:cNvPr id="3075" name="Picture 3" descr="F:\дом.квартира\um-zel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3429000"/>
            <a:ext cx="3332539" cy="2522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6" name="Picture 4" descr="F:\дом.квартира\project_image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1435" y="3429000"/>
            <a:ext cx="3718151" cy="24699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3" descr="C:\Users\User\Desktop\дом.квартира\sofa_bed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571612"/>
            <a:ext cx="450713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Have you got a white car</a:t>
            </a:r>
            <a:br>
              <a:rPr lang="en-US" sz="3200" b="1" dirty="0" smtClean="0"/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3200" b="1" dirty="0" smtClean="0"/>
              <a:t> a black car?</a:t>
            </a:r>
            <a:endParaRPr lang="ru-RU" dirty="0"/>
          </a:p>
        </p:txBody>
      </p:sp>
      <p:pic>
        <p:nvPicPr>
          <p:cNvPr id="4098" name="Picture 2" descr="F:\дом.квартира\Kreslщ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428868"/>
            <a:ext cx="4146619" cy="3357586"/>
          </a:xfrm>
          <a:prstGeom prst="rect">
            <a:avLst/>
          </a:prstGeom>
          <a:noFill/>
        </p:spPr>
      </p:pic>
      <p:pic>
        <p:nvPicPr>
          <p:cNvPr id="4099" name="Picture 3" descr="F:\дом.квартира\kres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571900" cy="3637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Have you got a white car</a:t>
            </a:r>
            <a:br>
              <a:rPr lang="en-US" sz="3200" b="1" dirty="0" smtClean="0"/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3200" b="1" dirty="0" smtClean="0"/>
              <a:t> a black car?</a:t>
            </a:r>
            <a:endParaRPr lang="ru-RU" dirty="0"/>
          </a:p>
        </p:txBody>
      </p:sp>
      <p:pic>
        <p:nvPicPr>
          <p:cNvPr id="5122" name="Picture 2" descr="F:\дом.квартира\SanJuan_So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4399722" cy="2928958"/>
          </a:xfrm>
          <a:prstGeom prst="rect">
            <a:avLst/>
          </a:prstGeom>
          <a:noFill/>
        </p:spPr>
      </p:pic>
      <p:pic>
        <p:nvPicPr>
          <p:cNvPr id="6" name="Picture 3" descr="C:\Users\User\Desktop\дом.квартира\sofa_bed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929066"/>
            <a:ext cx="450713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140</Words>
  <Application>Microsoft Office PowerPoint</Application>
  <PresentationFormat>Экран (4:3)</PresentationFormat>
  <Paragraphs>57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English homes</vt:lpstr>
      <vt:lpstr>Слайд 2</vt:lpstr>
      <vt:lpstr>Слайд 3</vt:lpstr>
      <vt:lpstr>Слайд 4</vt:lpstr>
      <vt:lpstr>Or - questions</vt:lpstr>
      <vt:lpstr>Is your bedroom upstairs or is it downstairs?</vt:lpstr>
      <vt:lpstr>Is your bedroom upstairs or is it downstairs?</vt:lpstr>
      <vt:lpstr>Have you got a white car or a black car?</vt:lpstr>
      <vt:lpstr>Have you got a white car or a black car?</vt:lpstr>
      <vt:lpstr>Do you… or  …?</vt:lpstr>
      <vt:lpstr>Слайд 11</vt:lpstr>
      <vt:lpstr>Quiz</vt:lpstr>
      <vt:lpstr>Quiz</vt:lpstr>
      <vt:lpstr>Quiz</vt:lpstr>
      <vt:lpstr>Слайд 15</vt:lpstr>
      <vt:lpstr>New Words</vt:lpstr>
      <vt:lpstr>New Words</vt:lpstr>
      <vt:lpstr>New Words</vt:lpstr>
      <vt:lpstr>New Words</vt:lpstr>
      <vt:lpstr>New Words</vt:lpstr>
      <vt:lpstr>Слайд 21</vt:lpstr>
      <vt:lpstr>Слайд 22</vt:lpstr>
      <vt:lpstr>English homes</vt:lpstr>
      <vt:lpstr>Слайд 24</vt:lpstr>
      <vt:lpstr>Слайд 25</vt:lpstr>
      <vt:lpstr>Слайд 26</vt:lpstr>
      <vt:lpstr>Слайд 27</vt:lpstr>
      <vt:lpstr>Rooms downstairs</vt:lpstr>
      <vt:lpstr>Rooms downstairs</vt:lpstr>
      <vt:lpstr>Rooms upstairs</vt:lpstr>
      <vt:lpstr>outside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Kosheleva</cp:lastModifiedBy>
  <cp:revision>28</cp:revision>
  <dcterms:created xsi:type="dcterms:W3CDTF">2009-09-07T17:33:36Z</dcterms:created>
  <dcterms:modified xsi:type="dcterms:W3CDTF">2009-09-08T05:09:42Z</dcterms:modified>
</cp:coreProperties>
</file>