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6" r:id="rId13"/>
    <p:sldId id="277" r:id="rId14"/>
    <p:sldId id="285" r:id="rId15"/>
    <p:sldId id="278" r:id="rId16"/>
    <p:sldId id="280" r:id="rId17"/>
    <p:sldId id="281" r:id="rId18"/>
    <p:sldId id="282" r:id="rId19"/>
    <p:sldId id="283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57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071942"/>
            <a:ext cx="7000924" cy="71438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What do you want to be?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Lesson 1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They  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 </a:t>
            </a:r>
            <a:r>
              <a:rPr lang="en-US" sz="6000" dirty="0" smtClean="0"/>
              <a:t>officer</a:t>
            </a:r>
            <a:endParaRPr lang="ru-RU" sz="6000" dirty="0"/>
          </a:p>
        </p:txBody>
      </p:sp>
      <p:pic>
        <p:nvPicPr>
          <p:cNvPr id="4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64810" y="3000372"/>
            <a:ext cx="966493" cy="31874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071678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are officers.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804" y="11429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are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6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office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 descr="doctor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000372"/>
            <a:ext cx="966493" cy="3187456"/>
          </a:xfrm>
          <a:prstGeom prst="rect">
            <a:avLst/>
          </a:prstGeom>
        </p:spPr>
      </p:pic>
      <p:pic>
        <p:nvPicPr>
          <p:cNvPr id="9" name="Содержимое 3" descr="doctor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8779" y="3000372"/>
            <a:ext cx="966493" cy="3187456"/>
          </a:xfrm>
          <a:prstGeom prst="rect">
            <a:avLst/>
          </a:prstGeom>
        </p:spPr>
      </p:pic>
      <p:pic>
        <p:nvPicPr>
          <p:cNvPr id="10" name="Содержимое 3" descr="doctor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349" y="3000372"/>
            <a:ext cx="966493" cy="318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She is a</a:t>
            </a:r>
            <a:r>
              <a:rPr lang="en-US" sz="6000" dirty="0" smtClean="0"/>
              <a:t> pupil</a:t>
            </a:r>
            <a:endParaRPr lang="ru-RU" sz="6000" dirty="0"/>
          </a:p>
        </p:txBody>
      </p:sp>
      <p:pic>
        <p:nvPicPr>
          <p:cNvPr id="4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714488"/>
            <a:ext cx="3103766" cy="421225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071678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She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a pupil.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804" y="11429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 is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pupil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is he/she?</a:t>
            </a:r>
            <a:endParaRPr lang="ru-RU" sz="6000" dirty="0"/>
          </a:p>
        </p:txBody>
      </p:sp>
      <p:pic>
        <p:nvPicPr>
          <p:cNvPr id="8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571612"/>
            <a:ext cx="1383641" cy="1877799"/>
          </a:xfrm>
        </p:spPr>
      </p:pic>
      <p:pic>
        <p:nvPicPr>
          <p:cNvPr id="9" name="Содержимое 3" descr="doctor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00174"/>
            <a:ext cx="1349100" cy="4449275"/>
          </a:xfrm>
          <a:prstGeom prst="rect">
            <a:avLst/>
          </a:prstGeom>
        </p:spPr>
      </p:pic>
      <p:pic>
        <p:nvPicPr>
          <p:cNvPr id="10" name="Содержимое 3" descr="doctor 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7186" y="3571876"/>
            <a:ext cx="1867624" cy="2500330"/>
          </a:xfrm>
          <a:prstGeom prst="rect">
            <a:avLst/>
          </a:prstGeom>
        </p:spPr>
      </p:pic>
      <p:pic>
        <p:nvPicPr>
          <p:cNvPr id="11" name="Содержимое 3" descr="doctor 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7266" y="1428736"/>
            <a:ext cx="2215304" cy="4703862"/>
          </a:xfrm>
          <a:prstGeom prst="rect">
            <a:avLst/>
          </a:prstGeom>
        </p:spPr>
      </p:pic>
      <p:pic>
        <p:nvPicPr>
          <p:cNvPr id="12" name="Содержимое 3" descr="doctor m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2285992"/>
            <a:ext cx="1650963" cy="247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are they?</a:t>
            </a:r>
            <a:endParaRPr lang="ru-RU" sz="6000" dirty="0"/>
          </a:p>
        </p:txBody>
      </p:sp>
      <p:pic>
        <p:nvPicPr>
          <p:cNvPr id="9" name="Содержимое 3" descr="doctor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496"/>
            <a:ext cx="2543164" cy="2940074"/>
          </a:xfrm>
          <a:prstGeom prst="rect">
            <a:avLst/>
          </a:prstGeom>
        </p:spPr>
      </p:pic>
      <p:pic>
        <p:nvPicPr>
          <p:cNvPr id="5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643050"/>
            <a:ext cx="1383641" cy="1877799"/>
          </a:xfrm>
        </p:spPr>
      </p:pic>
      <p:pic>
        <p:nvPicPr>
          <p:cNvPr id="6" name="Содержимое 3" descr="doctor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357298"/>
            <a:ext cx="1383641" cy="187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is (not)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My mother</a:t>
            </a:r>
          </a:p>
          <a:p>
            <a:r>
              <a:rPr lang="en-US" sz="3600" dirty="0" smtClean="0"/>
              <a:t>My father</a:t>
            </a:r>
          </a:p>
          <a:p>
            <a:r>
              <a:rPr lang="en-US" sz="3600" dirty="0" smtClean="0"/>
              <a:t>My sister</a:t>
            </a:r>
          </a:p>
          <a:p>
            <a:r>
              <a:rPr lang="en-US" sz="3600" dirty="0" smtClean="0"/>
              <a:t>My brother</a:t>
            </a:r>
          </a:p>
          <a:p>
            <a:r>
              <a:rPr lang="en-US" sz="3600" dirty="0" smtClean="0"/>
              <a:t>My grandmother</a:t>
            </a:r>
          </a:p>
          <a:p>
            <a:r>
              <a:rPr lang="en-US" sz="3600" dirty="0" smtClean="0"/>
              <a:t>My grandfather</a:t>
            </a:r>
          </a:p>
          <a:p>
            <a:r>
              <a:rPr lang="en-US" sz="3600" dirty="0" smtClean="0"/>
              <a:t>My aunt</a:t>
            </a:r>
          </a:p>
          <a:p>
            <a:r>
              <a:rPr lang="en-US" sz="3600" dirty="0" smtClean="0"/>
              <a:t>My uncle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a doctor</a:t>
            </a:r>
          </a:p>
          <a:p>
            <a:r>
              <a:rPr lang="en-US" sz="6000" dirty="0" smtClean="0"/>
              <a:t>a dentist</a:t>
            </a:r>
          </a:p>
          <a:p>
            <a:r>
              <a:rPr lang="en-US" sz="6000" dirty="0" smtClean="0"/>
              <a:t>an engineer</a:t>
            </a:r>
          </a:p>
          <a:p>
            <a:r>
              <a:rPr lang="en-US" sz="6000" dirty="0" smtClean="0"/>
              <a:t>an officer</a:t>
            </a:r>
          </a:p>
          <a:p>
            <a:r>
              <a:rPr lang="en-US" sz="6000" dirty="0" smtClean="0"/>
              <a:t>a pupil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do you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want</a:t>
            </a:r>
            <a:r>
              <a:rPr lang="en-US" sz="6000" dirty="0" smtClean="0"/>
              <a:t> to be?</a:t>
            </a:r>
            <a:endParaRPr lang="ru-RU" sz="6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58154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want to be a (an) … 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29592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He/She want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be a (an) … 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5" descr="E:\Content - 10KPeople\English\female child portraits\g01520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2214578" cy="2281867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357554" y="714356"/>
            <a:ext cx="5572164" cy="4357718"/>
          </a:xfrm>
          <a:prstGeom prst="cloudCallout">
            <a:avLst>
              <a:gd name="adj1" fmla="val -71535"/>
              <a:gd name="adj2" fmla="val -29520"/>
            </a:avLst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jobs\doctor wo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1743459" cy="3701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do you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want</a:t>
            </a:r>
            <a:r>
              <a:rPr lang="en-US" sz="6000" dirty="0" smtClean="0"/>
              <a:t> to be?</a:t>
            </a:r>
            <a:endParaRPr lang="ru-RU" sz="6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58154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want to be a (an) … 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29592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He/She want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be a (an) … 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3357554" y="714356"/>
            <a:ext cx="5572164" cy="4357718"/>
          </a:xfrm>
          <a:prstGeom prst="cloudCallout">
            <a:avLst>
              <a:gd name="adj1" fmla="val -71535"/>
              <a:gd name="adj2" fmla="val -29520"/>
            </a:avLst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jobs\doctor woman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57818" y="1616716"/>
            <a:ext cx="1743459" cy="2611630"/>
          </a:xfrm>
          <a:prstGeom prst="rect">
            <a:avLst/>
          </a:prstGeom>
          <a:noFill/>
        </p:spPr>
      </p:pic>
      <p:pic>
        <p:nvPicPr>
          <p:cNvPr id="8" name="Picture 9" descr="E:\Content - 10KPeople\English\male child portraits\g015203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2357454" cy="2334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do you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want</a:t>
            </a:r>
            <a:r>
              <a:rPr lang="en-US" sz="6000" dirty="0" smtClean="0"/>
              <a:t> to be?</a:t>
            </a:r>
            <a:endParaRPr lang="ru-RU" sz="6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58154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want to be a (an) … 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29592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He/She want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be a (an) … 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3357554" y="714356"/>
            <a:ext cx="5572164" cy="4357718"/>
          </a:xfrm>
          <a:prstGeom prst="cloudCallout">
            <a:avLst>
              <a:gd name="adj1" fmla="val -71535"/>
              <a:gd name="adj2" fmla="val -29520"/>
            </a:avLst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jobs\doctor woman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3504" y="1468563"/>
            <a:ext cx="2214578" cy="2964822"/>
          </a:xfrm>
          <a:prstGeom prst="rect">
            <a:avLst/>
          </a:prstGeom>
          <a:noFill/>
        </p:spPr>
      </p:pic>
      <p:pic>
        <p:nvPicPr>
          <p:cNvPr id="8" name="Picture 3" descr="E:\Content - 10KPeople\English\female child portraits\g015203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1785926"/>
            <a:ext cx="2071702" cy="2445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:\Content - 10KPeople\English\male child portraits\g015197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1714488"/>
            <a:ext cx="2428892" cy="27717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do you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want</a:t>
            </a:r>
            <a:r>
              <a:rPr lang="en-US" sz="6000" dirty="0" smtClean="0"/>
              <a:t> to be?</a:t>
            </a:r>
            <a:endParaRPr lang="ru-RU" sz="6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58154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want to be a (an) … 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29592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He/She want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be a (an) … 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3357554" y="714356"/>
            <a:ext cx="5572164" cy="4357718"/>
          </a:xfrm>
          <a:prstGeom prst="cloudCallout">
            <a:avLst>
              <a:gd name="adj1" fmla="val -71535"/>
              <a:gd name="adj2" fmla="val -29520"/>
            </a:avLst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jobs\doctor woma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68296" y="1071546"/>
            <a:ext cx="1122503" cy="3701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E:\Content - 10KPeople\English\male child portraits\g015203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1643074" cy="20149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do you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want</a:t>
            </a:r>
            <a:r>
              <a:rPr lang="en-US" sz="6000" dirty="0" smtClean="0"/>
              <a:t> to be?</a:t>
            </a:r>
            <a:endParaRPr lang="ru-RU" sz="6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58154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want to be …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29592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want to be …s 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3357554" y="714356"/>
            <a:ext cx="5572164" cy="4357718"/>
          </a:xfrm>
          <a:prstGeom prst="cloudCallout">
            <a:avLst>
              <a:gd name="adj1" fmla="val -71535"/>
              <a:gd name="adj2" fmla="val -29520"/>
            </a:avLst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jobs\doctor woma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1500175"/>
            <a:ext cx="2530696" cy="2925660"/>
          </a:xfrm>
          <a:prstGeom prst="rect">
            <a:avLst/>
          </a:prstGeom>
          <a:noFill/>
        </p:spPr>
      </p:pic>
      <p:pic>
        <p:nvPicPr>
          <p:cNvPr id="9" name="Picture 4" descr="E:\Content - 10KPeople\English\female child portraits\g015203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714620"/>
            <a:ext cx="170729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He is a</a:t>
            </a:r>
            <a:r>
              <a:rPr lang="en-US" sz="6000" dirty="0" smtClean="0"/>
              <a:t> doctor</a:t>
            </a:r>
            <a:endParaRPr lang="ru-RU" sz="6000" dirty="0"/>
          </a:p>
        </p:txBody>
      </p:sp>
      <p:pic>
        <p:nvPicPr>
          <p:cNvPr id="4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1214422"/>
            <a:ext cx="2571768" cy="498961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071678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is a doctor.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804" y="11429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is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doctor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420198"/>
            <a:ext cx="4041648" cy="4937760"/>
          </a:xfrm>
        </p:spPr>
        <p:txBody>
          <a:bodyPr>
            <a:noAutofit/>
          </a:bodyPr>
          <a:lstStyle/>
          <a:p>
            <a:r>
              <a:rPr lang="en-US" sz="3600" dirty="0" smtClean="0"/>
              <a:t>I </a:t>
            </a:r>
            <a:r>
              <a:rPr lang="en-US" sz="3600" dirty="0" smtClean="0">
                <a:solidFill>
                  <a:srgbClr val="FF0000"/>
                </a:solidFill>
              </a:rPr>
              <a:t>want to be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He/she</a:t>
            </a:r>
            <a:r>
              <a:rPr lang="en-US" sz="3600" dirty="0" smtClean="0">
                <a:solidFill>
                  <a:srgbClr val="FF0000"/>
                </a:solidFill>
              </a:rPr>
              <a:t> want</a:t>
            </a:r>
            <a:r>
              <a:rPr lang="en-US" sz="5400" u="sng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FF0000"/>
                </a:solidFill>
              </a:rPr>
              <a:t> to be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32198" y="1142984"/>
            <a:ext cx="4041648" cy="4937760"/>
          </a:xfrm>
        </p:spPr>
        <p:txBody>
          <a:bodyPr>
            <a:noAutofit/>
          </a:bodyPr>
          <a:lstStyle/>
          <a:p>
            <a:r>
              <a:rPr lang="en-US" sz="6000" dirty="0" smtClean="0"/>
              <a:t>a doctor</a:t>
            </a:r>
          </a:p>
          <a:p>
            <a:r>
              <a:rPr lang="en-US" sz="6000" dirty="0" smtClean="0"/>
              <a:t>a dentist</a:t>
            </a:r>
          </a:p>
          <a:p>
            <a:r>
              <a:rPr lang="en-US" sz="6000" dirty="0" smtClean="0"/>
              <a:t>an engineer</a:t>
            </a:r>
          </a:p>
          <a:p>
            <a:r>
              <a:rPr lang="en-US" sz="6000" dirty="0" smtClean="0"/>
              <a:t>an officer</a:t>
            </a:r>
          </a:p>
          <a:p>
            <a:r>
              <a:rPr lang="en-US" sz="6000" dirty="0" smtClean="0"/>
              <a:t>a pupil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She is a</a:t>
            </a:r>
            <a:r>
              <a:rPr lang="en-US" sz="6000" dirty="0" smtClean="0"/>
              <a:t> doctor</a:t>
            </a:r>
            <a:endParaRPr lang="ru-RU" sz="6000" dirty="0"/>
          </a:p>
        </p:txBody>
      </p:sp>
      <p:pic>
        <p:nvPicPr>
          <p:cNvPr id="4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40266" y="1214422"/>
            <a:ext cx="2349880" cy="498961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071678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She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a doctor.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804" y="11429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 is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doctor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They </a:t>
            </a:r>
            <a:r>
              <a:rPr lang="en-US" sz="6000" dirty="0" err="1" smtClean="0">
                <a:solidFill>
                  <a:schemeClr val="bg1"/>
                </a:solidFill>
              </a:rPr>
              <a:t>ar</a:t>
            </a: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dirty="0" smtClean="0"/>
              <a:t>doctor</a:t>
            </a:r>
            <a:endParaRPr lang="ru-RU" sz="6000" dirty="0"/>
          </a:p>
        </p:txBody>
      </p:sp>
      <p:pic>
        <p:nvPicPr>
          <p:cNvPr id="4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15378" y="2928934"/>
            <a:ext cx="2757150" cy="31874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071678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are doctors.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804" y="11429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are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doctor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He is a</a:t>
            </a:r>
            <a:r>
              <a:rPr lang="en-US" sz="6000" dirty="0" smtClean="0"/>
              <a:t> dentist</a:t>
            </a:r>
            <a:endParaRPr lang="ru-RU" sz="6000" dirty="0"/>
          </a:p>
        </p:txBody>
      </p:sp>
      <p:pic>
        <p:nvPicPr>
          <p:cNvPr id="4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1783027"/>
            <a:ext cx="2571768" cy="385240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071678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is a dentist.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804" y="11429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is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dentist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They </a:t>
            </a:r>
            <a:r>
              <a:rPr lang="en-US" sz="6000" dirty="0" err="1" smtClean="0">
                <a:solidFill>
                  <a:schemeClr val="bg1"/>
                </a:solidFill>
              </a:rPr>
              <a:t>ar</a:t>
            </a: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dirty="0" smtClean="0"/>
              <a:t>dentist</a:t>
            </a:r>
            <a:endParaRPr lang="ru-RU" sz="6000" dirty="0"/>
          </a:p>
        </p:txBody>
      </p:sp>
      <p:pic>
        <p:nvPicPr>
          <p:cNvPr id="4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000372"/>
            <a:ext cx="2127865" cy="31874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071678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are dentists.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804" y="11429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are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dentist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3" descr="doctor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6135" y="3071810"/>
            <a:ext cx="2127865" cy="318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He is an </a:t>
            </a:r>
            <a:r>
              <a:rPr lang="en-US" sz="6000" dirty="0" smtClean="0"/>
              <a:t>engineer</a:t>
            </a:r>
            <a:endParaRPr lang="ru-RU" sz="6000" dirty="0"/>
          </a:p>
        </p:txBody>
      </p:sp>
      <p:pic>
        <p:nvPicPr>
          <p:cNvPr id="4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2571744"/>
            <a:ext cx="2571768" cy="344302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071678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is an engineer.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804" y="11429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is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engineer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They  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 </a:t>
            </a:r>
            <a:r>
              <a:rPr lang="en-US" sz="6000" dirty="0" smtClean="0"/>
              <a:t>engineer</a:t>
            </a:r>
            <a:endParaRPr lang="ru-RU" sz="6000" dirty="0"/>
          </a:p>
        </p:txBody>
      </p:sp>
      <p:pic>
        <p:nvPicPr>
          <p:cNvPr id="4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956188"/>
            <a:ext cx="2380874" cy="31874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071678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are engineers.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804" y="11429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are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engineer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3" descr="doctor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86512" y="3000372"/>
            <a:ext cx="2428892" cy="318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He is an </a:t>
            </a:r>
            <a:r>
              <a:rPr lang="en-US" sz="6000" dirty="0" smtClean="0"/>
              <a:t>officer</a:t>
            </a:r>
            <a:endParaRPr lang="ru-RU" sz="6000" dirty="0"/>
          </a:p>
        </p:txBody>
      </p:sp>
      <p:pic>
        <p:nvPicPr>
          <p:cNvPr id="4" name="Содержимое 3" descr="doctor m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78965" y="1466057"/>
            <a:ext cx="1379249" cy="454870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071678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is an officer.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804" y="11429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is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officer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176</TotalTime>
  <Words>313</Words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What do you want to be?</vt:lpstr>
      <vt:lpstr>He is a doctor</vt:lpstr>
      <vt:lpstr>She is a doctor</vt:lpstr>
      <vt:lpstr>They ara doctor</vt:lpstr>
      <vt:lpstr>He is a dentist</vt:lpstr>
      <vt:lpstr>They ara dentist</vt:lpstr>
      <vt:lpstr>He is an engineer</vt:lpstr>
      <vt:lpstr>They  an engineer</vt:lpstr>
      <vt:lpstr>He is an officer</vt:lpstr>
      <vt:lpstr>They  an officer</vt:lpstr>
      <vt:lpstr>She is a pupil</vt:lpstr>
      <vt:lpstr>What is he/she?</vt:lpstr>
      <vt:lpstr>What are they?</vt:lpstr>
      <vt:lpstr>is (not)</vt:lpstr>
      <vt:lpstr>What do you want to be?</vt:lpstr>
      <vt:lpstr>What do you want to be?</vt:lpstr>
      <vt:lpstr>What do you want to be?</vt:lpstr>
      <vt:lpstr>What do you want to be?</vt:lpstr>
      <vt:lpstr>What do you want to be?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want to be?</dc:title>
  <dc:creator>User</dc:creator>
  <cp:lastModifiedBy>Kosheleva</cp:lastModifiedBy>
  <cp:revision>30</cp:revision>
  <dcterms:created xsi:type="dcterms:W3CDTF">2010-01-04T11:15:58Z</dcterms:created>
  <dcterms:modified xsi:type="dcterms:W3CDTF">2011-03-02T12:19:00Z</dcterms:modified>
</cp:coreProperties>
</file>